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6" r:id="rId2"/>
    <p:sldId id="281" r:id="rId3"/>
    <p:sldId id="295" r:id="rId4"/>
    <p:sldId id="275" r:id="rId5"/>
    <p:sldId id="296" r:id="rId6"/>
    <p:sldId id="297" r:id="rId7"/>
    <p:sldId id="300" r:id="rId8"/>
    <p:sldId id="298" r:id="rId9"/>
    <p:sldId id="299" r:id="rId10"/>
    <p:sldId id="301" r:id="rId11"/>
    <p:sldId id="304" r:id="rId12"/>
    <p:sldId id="303" r:id="rId13"/>
    <p:sldId id="302" r:id="rId14"/>
    <p:sldId id="306" r:id="rId15"/>
    <p:sldId id="294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9694"/>
    <a:srgbClr val="515151"/>
    <a:srgbClr val="8DA9FA"/>
    <a:srgbClr val="7481F5"/>
    <a:srgbClr val="C07BD4"/>
    <a:srgbClr val="FDAE76"/>
    <a:srgbClr val="C5C5C5"/>
    <a:srgbClr val="F9EA91"/>
    <a:srgbClr val="E098C5"/>
    <a:srgbClr val="9A82B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4651D9-9B70-4630-9D04-3B537DC727B1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B96DA-43AD-4432-A411-76DE7A7E98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676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DEA28F-7368-486A-9024-BBB224E64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36F71B9-1E33-4694-8956-ACBAF5A1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F7AA5F-AF5A-4338-80A0-C54B7B108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2AF388-5FBD-448C-AE42-90F002B73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EA7F18-81DD-4A83-BF43-3CE52D3C8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036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4F7EB6-CDB1-47D1-92E5-ECD4557CF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E565D33-3E04-4E35-A2C3-E70CDD280A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F4B6897-686D-4423-914C-3746302F99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EF3DB0-57E3-4663-9503-7091A3FBC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BCBBAC-B15B-4BE8-B2F7-ED52A7DD3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92EA2E-B560-4C0F-9E49-2CE895975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386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25C025-BC6C-4EDE-BA1F-B01CBADE1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E22506-CF0E-41A6-8F03-F49064B86E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0E66E6-96A1-41DE-8F23-BE3E709E9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FDD5C8-2527-46FF-9BED-73425D0B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41646A-C6C5-4680-A702-2F99070C7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33598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555B0B-622F-49BE-B5F4-11931D0858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9FF6F4-2C02-419E-A884-C90ABD8233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ED01EE-69DD-4A08-A500-99932340E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AC1984-57C4-45A3-860E-5B806BF67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0B816B-7CA5-48B3-BE0B-C1881C574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5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55FDB-E9B3-4437-972F-A8996F4FB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C48275-7472-412B-8B17-F2763498D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08398F-D877-4163-A86C-2B6FDF680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5DFEF3-D919-4332-BFE2-8B557D35E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BD3E71-5DED-4191-8AF3-830405FA2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04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3F4DCE-303E-4E3E-9BCF-ECD696229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4C1418-EFF4-4ABB-A8A2-13C4C4041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D06B2-F28F-4D1F-B421-51AFB1700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E4C5F4-FF49-44E0-BCE8-DC83AC91D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B9ACD7-F58F-47F4-B3BB-99883C8AF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585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ECA43D-793D-4FC3-8DC0-926E8AE81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BC2C2D-EFFC-4073-BAFF-B2C620717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811E39-D016-478E-8672-C693DD5F9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723C66-7ACB-40A8-B954-E90CF9F4E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B1B585-6927-45CA-99CB-745825E3A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D68B25-D9CC-4DF6-8E85-4C9C62565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214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AADA13-978F-48D9-9E3A-AD62FCAF6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EC2F43-3A00-4ED4-ADC9-7B7B98A34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94338E-43A8-4F7C-B209-3D51B4BF7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37B99EF-506B-49A6-B15B-4D99F197DD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D76911-C48E-4563-B30A-8464DF5112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8484652-652A-481F-BC58-3ED65E586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E67E301-FEC8-42F5-80A4-0955364E4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931CAD9-CA43-415A-85A3-3F49493AB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216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1B3DA3-9FDB-44D4-BE99-A34ADBE64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FA47F6C-074B-48B1-B891-A22981F5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0CE4E09-0FB9-4FE6-93F0-94EF820F3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81B715-5DE7-4918-A66B-A78F6250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741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07BD82-3F6B-46AB-B7D7-174D38893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8EA6DCC-F9F6-4063-BD2B-791E4021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3D2F4B-4A68-49F1-9203-01C7FD6C5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559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내용 슬라이드">
    <p:bg>
      <p:bgPr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07BD82-3F6B-46AB-B7D7-174D38893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8EA6DCC-F9F6-4063-BD2B-791E40216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3D2F4B-4A68-49F1-9203-01C7FD6C5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F5A8DD2-3563-495B-A34C-2BBA4EEE39DD}"/>
              </a:ext>
            </a:extLst>
          </p:cNvPr>
          <p:cNvSpPr/>
          <p:nvPr userDrawn="1"/>
        </p:nvSpPr>
        <p:spPr>
          <a:xfrm>
            <a:off x="124691" y="136525"/>
            <a:ext cx="11953702" cy="65849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683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DC6F1B-DAEC-4388-9925-B7404D090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F9A122-F5F2-41FD-A371-481D4B07B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4ED3FE-CF6A-45F9-AD13-383982D52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5673ED-46F7-4876-857D-565B1C08C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DEB0D0-36DF-471C-9EAC-3B3692B63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B20E94-CFEC-4B41-A0AE-51C9EDAB1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797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F9A52A-3938-4516-9549-17A136EAF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DE4A0B-60A4-428D-9D74-774E1405C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332F21-BC8C-4B99-AE11-8015A53896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31A5C-28E2-4BF8-B7D5-2C3219CCB6E7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F5146D-D496-4313-BC7B-A4C6156800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C31EB4-0E1F-45ED-81F3-FD8B13A6F4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5273F-521E-4E26-B47D-C76C9633E0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848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ED3A749-011D-44E4-B820-4EC9DCB989F9}"/>
              </a:ext>
            </a:extLst>
          </p:cNvPr>
          <p:cNvSpPr/>
          <p:nvPr/>
        </p:nvSpPr>
        <p:spPr>
          <a:xfrm>
            <a:off x="2978092" y="1576432"/>
            <a:ext cx="6400800" cy="2711659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EE85E9-5F80-4EBD-A1E0-8814BB1B0A67}"/>
              </a:ext>
            </a:extLst>
          </p:cNvPr>
          <p:cNvSpPr txBox="1"/>
          <p:nvPr/>
        </p:nvSpPr>
        <p:spPr>
          <a:xfrm>
            <a:off x="5657417" y="438901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박시호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1DC5C5-CFDD-7F36-1754-409FE98A7E96}"/>
              </a:ext>
            </a:extLst>
          </p:cNvPr>
          <p:cNvSpPr txBox="1"/>
          <p:nvPr/>
        </p:nvSpPr>
        <p:spPr>
          <a:xfrm>
            <a:off x="3508588" y="2260344"/>
            <a:ext cx="5174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우리나라 </a:t>
            </a:r>
            <a:r>
              <a:rPr lang="ko-KR" altLang="en-US" sz="2800" dirty="0" err="1">
                <a:solidFill>
                  <a:schemeClr val="bg1"/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전지역</a:t>
            </a:r>
            <a:r>
              <a:rPr lang="ko-KR" altLang="en-US" sz="2800" dirty="0">
                <a:solidFill>
                  <a:schemeClr val="bg1"/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 전기차 충전소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44911A-B79A-FA26-9940-AD64FEB2E537}"/>
              </a:ext>
            </a:extLst>
          </p:cNvPr>
          <p:cNvSpPr txBox="1"/>
          <p:nvPr/>
        </p:nvSpPr>
        <p:spPr>
          <a:xfrm>
            <a:off x="5465054" y="312203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시각화</a:t>
            </a:r>
          </a:p>
        </p:txBody>
      </p:sp>
    </p:spTree>
    <p:extLst>
      <p:ext uri="{BB962C8B-B14F-4D97-AF65-F5344CB8AC3E}">
        <p14:creationId xmlns:p14="http://schemas.microsoft.com/office/powerpoint/2010/main" val="62124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4-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5009D45-D52D-74BD-9866-E27EDA1ED9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38" t="44421" r="62011" b="11570"/>
          <a:stretch/>
        </p:blipFill>
        <p:spPr>
          <a:xfrm>
            <a:off x="1644030" y="1577130"/>
            <a:ext cx="8724763" cy="420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003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2B86DA70-D255-4BF6-1E5D-32BD2E904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3952" y="1114508"/>
            <a:ext cx="2748272" cy="5081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4-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1C6F922-BCC9-5676-F7DE-1927BEB2C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14" y="1053423"/>
            <a:ext cx="7749321" cy="520416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BE5019F-912D-1122-666D-CEEA192037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1873" y="1053422"/>
            <a:ext cx="2800350" cy="520416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AA641EB-E2BE-4DCE-6B60-0C0BA70045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3951" y="1114508"/>
            <a:ext cx="2696194" cy="508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09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4-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55F8E65-9210-B2A8-4DC1-9610DED25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078" y="1298385"/>
            <a:ext cx="3394815" cy="311814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4D07D30-823B-A7C7-8564-CE4BD35CF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377" y="1298385"/>
            <a:ext cx="3171825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64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4-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883EA38-1BE0-05FB-A233-D98EF6787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794" y="1200437"/>
            <a:ext cx="9964242" cy="2842259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E3B02A0-4F3A-9E38-50C2-BB9EBFA1871A}"/>
              </a:ext>
            </a:extLst>
          </p:cNvPr>
          <p:cNvCxnSpPr/>
          <p:nvPr/>
        </p:nvCxnSpPr>
        <p:spPr>
          <a:xfrm>
            <a:off x="1616364" y="1782618"/>
            <a:ext cx="121920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7604932-F17D-EDF2-2151-FFCC486B4518}"/>
              </a:ext>
            </a:extLst>
          </p:cNvPr>
          <p:cNvCxnSpPr>
            <a:cxnSpLocks/>
          </p:cNvCxnSpPr>
          <p:nvPr/>
        </p:nvCxnSpPr>
        <p:spPr>
          <a:xfrm>
            <a:off x="2163047" y="3059143"/>
            <a:ext cx="2710957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1DA770F-E1B8-7B0D-C4EF-EDAA9C90332C}"/>
              </a:ext>
            </a:extLst>
          </p:cNvPr>
          <p:cNvCxnSpPr>
            <a:cxnSpLocks/>
          </p:cNvCxnSpPr>
          <p:nvPr/>
        </p:nvCxnSpPr>
        <p:spPr>
          <a:xfrm>
            <a:off x="1616364" y="1607847"/>
            <a:ext cx="2452297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7C4F370E-D04D-CDD4-1619-9D5C9753C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794" y="4121440"/>
            <a:ext cx="8658225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18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4-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pic>
        <p:nvPicPr>
          <p:cNvPr id="13" name="Android Emulator - Nexus_6_API_29_5554 2022-10-17 15-25-15">
            <a:hlinkClick r:id="" action="ppaction://media"/>
            <a:extLst>
              <a:ext uri="{FF2B5EF4-FFF2-40B4-BE49-F238E27FC236}">
                <a16:creationId xmlns:a16="http://schemas.microsoft.com/office/drawing/2014/main" id="{7DAC3550-4594-1390-042C-853AF2B181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8495" y="304895"/>
            <a:ext cx="3874757" cy="624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2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5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55081FD-DFF7-46E0-974F-6F1CB0DB7ED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98D4EE-2237-404A-8416-6401571934BB}"/>
              </a:ext>
            </a:extLst>
          </p:cNvPr>
          <p:cNvSpPr txBox="1"/>
          <p:nvPr/>
        </p:nvSpPr>
        <p:spPr>
          <a:xfrm>
            <a:off x="4464783" y="3013501"/>
            <a:ext cx="32624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569133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7211447-419C-4781-8BD8-314B179137EF}"/>
              </a:ext>
            </a:extLst>
          </p:cNvPr>
          <p:cNvSpPr txBox="1"/>
          <p:nvPr/>
        </p:nvSpPr>
        <p:spPr>
          <a:xfrm>
            <a:off x="555114" y="539090"/>
            <a:ext cx="2691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프로젝트 진행 순서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2F6D8C3-B277-449B-9329-8F23BB724167}"/>
              </a:ext>
            </a:extLst>
          </p:cNvPr>
          <p:cNvSpPr/>
          <p:nvPr/>
        </p:nvSpPr>
        <p:spPr>
          <a:xfrm>
            <a:off x="904240" y="1788302"/>
            <a:ext cx="2041451" cy="35087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5D4EA60-BAC1-471B-A076-69403138601F}"/>
              </a:ext>
            </a:extLst>
          </p:cNvPr>
          <p:cNvSpPr/>
          <p:nvPr/>
        </p:nvSpPr>
        <p:spPr>
          <a:xfrm>
            <a:off x="904240" y="1788300"/>
            <a:ext cx="2041451" cy="60428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FBCBD7F-F8DA-421A-A111-DFD17ACA7D2C}"/>
              </a:ext>
            </a:extLst>
          </p:cNvPr>
          <p:cNvSpPr/>
          <p:nvPr/>
        </p:nvSpPr>
        <p:spPr>
          <a:xfrm>
            <a:off x="9179915" y="1788302"/>
            <a:ext cx="2041451" cy="35087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1ABD980-5F04-4CE6-8D65-302E5FDBA6BA}"/>
              </a:ext>
            </a:extLst>
          </p:cNvPr>
          <p:cNvSpPr/>
          <p:nvPr/>
        </p:nvSpPr>
        <p:spPr>
          <a:xfrm>
            <a:off x="3662798" y="1788302"/>
            <a:ext cx="2041451" cy="35087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8F19DAC-7822-4F25-9B84-27819F42878A}"/>
              </a:ext>
            </a:extLst>
          </p:cNvPr>
          <p:cNvSpPr/>
          <p:nvPr/>
        </p:nvSpPr>
        <p:spPr>
          <a:xfrm>
            <a:off x="6421356" y="1788302"/>
            <a:ext cx="2041451" cy="35087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A6F226-579F-442A-9EE4-45D642BD4F22}"/>
              </a:ext>
            </a:extLst>
          </p:cNvPr>
          <p:cNvSpPr txBox="1"/>
          <p:nvPr/>
        </p:nvSpPr>
        <p:spPr>
          <a:xfrm>
            <a:off x="3109318" y="347550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&gt;&gt;</a:t>
            </a:r>
            <a:endParaRPr lang="ko-KR" altLang="en-US" dirty="0"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4DAC68-6010-4698-919A-9DF4081113F9}"/>
              </a:ext>
            </a:extLst>
          </p:cNvPr>
          <p:cNvSpPr txBox="1"/>
          <p:nvPr/>
        </p:nvSpPr>
        <p:spPr>
          <a:xfrm>
            <a:off x="5883522" y="347550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&gt;&gt;</a:t>
            </a:r>
            <a:endParaRPr lang="ko-KR" altLang="en-US" dirty="0"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0D2F2E-3A25-46C0-A9E1-F9A6506B3ADB}"/>
              </a:ext>
            </a:extLst>
          </p:cNvPr>
          <p:cNvSpPr txBox="1"/>
          <p:nvPr/>
        </p:nvSpPr>
        <p:spPr>
          <a:xfrm>
            <a:off x="8610782" y="3475502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&gt;&gt;</a:t>
            </a:r>
            <a:endParaRPr lang="ko-KR" altLang="en-US" dirty="0"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E73ECF-380E-4151-831A-33483B1F26E9}"/>
              </a:ext>
            </a:extLst>
          </p:cNvPr>
          <p:cNvSpPr txBox="1"/>
          <p:nvPr/>
        </p:nvSpPr>
        <p:spPr>
          <a:xfrm>
            <a:off x="1361027" y="1903273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CC9C72F-47E9-4346-9387-C6EF69AAC454}"/>
              </a:ext>
            </a:extLst>
          </p:cNvPr>
          <p:cNvSpPr/>
          <p:nvPr/>
        </p:nvSpPr>
        <p:spPr>
          <a:xfrm>
            <a:off x="3662797" y="1788300"/>
            <a:ext cx="2041451" cy="6042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0F91EF3-CB63-46F2-AB41-264A6227B3B8}"/>
              </a:ext>
            </a:extLst>
          </p:cNvPr>
          <p:cNvSpPr txBox="1"/>
          <p:nvPr/>
        </p:nvSpPr>
        <p:spPr>
          <a:xfrm>
            <a:off x="4142828" y="1903273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C9C2102-C115-451F-9A0E-5BF75986AC74}"/>
              </a:ext>
            </a:extLst>
          </p:cNvPr>
          <p:cNvSpPr/>
          <p:nvPr/>
        </p:nvSpPr>
        <p:spPr>
          <a:xfrm>
            <a:off x="6421354" y="1788300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744A85-4A19-47D1-A6E5-6F80CE516CE6}"/>
              </a:ext>
            </a:extLst>
          </p:cNvPr>
          <p:cNvSpPr txBox="1"/>
          <p:nvPr/>
        </p:nvSpPr>
        <p:spPr>
          <a:xfrm>
            <a:off x="6902186" y="1903273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88FC157-5A02-4929-9E88-C683E9AC1B83}"/>
              </a:ext>
            </a:extLst>
          </p:cNvPr>
          <p:cNvSpPr/>
          <p:nvPr/>
        </p:nvSpPr>
        <p:spPr>
          <a:xfrm>
            <a:off x="9179911" y="1788300"/>
            <a:ext cx="2041451" cy="60428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8148BC-D3AF-4496-B59E-AD0E5851EA95}"/>
              </a:ext>
            </a:extLst>
          </p:cNvPr>
          <p:cNvSpPr txBox="1"/>
          <p:nvPr/>
        </p:nvSpPr>
        <p:spPr>
          <a:xfrm>
            <a:off x="9652515" y="1903273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52C40BD-B682-4B86-BC7E-645499CB9623}"/>
              </a:ext>
            </a:extLst>
          </p:cNvPr>
          <p:cNvSpPr txBox="1"/>
          <p:nvPr/>
        </p:nvSpPr>
        <p:spPr>
          <a:xfrm>
            <a:off x="1057187" y="2571976"/>
            <a:ext cx="1846523" cy="219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데이터 수집 및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주소데이터 편집 후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카카오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OpenApi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이용하여 충전소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위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,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경도 추출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F5DEC-A5F8-CEA3-EBC8-32FEFFDECA39}"/>
              </a:ext>
            </a:extLst>
          </p:cNvPr>
          <p:cNvSpPr txBox="1"/>
          <p:nvPr/>
        </p:nvSpPr>
        <p:spPr>
          <a:xfrm>
            <a:off x="3793816" y="2576921"/>
            <a:ext cx="1846523" cy="219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SGIS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의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OpenApi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이용하여 서울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,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 인천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,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경기등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 전지역의 시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및 구의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x,y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 좌표 값 추출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C7EA40-9E58-0734-264B-A829046B05A0}"/>
              </a:ext>
            </a:extLst>
          </p:cNvPr>
          <p:cNvSpPr txBox="1"/>
          <p:nvPr/>
        </p:nvSpPr>
        <p:spPr>
          <a:xfrm>
            <a:off x="6488338" y="2576921"/>
            <a:ext cx="1992114" cy="219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해당 값을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Proj4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를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이용하여 위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,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경도로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변환한 후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geojson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을 제작한 후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Folium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을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사용하여 시각화 진행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C5E816-03CB-F11D-CC27-ED2A8839CBEE}"/>
              </a:ext>
            </a:extLst>
          </p:cNvPr>
          <p:cNvSpPr txBox="1"/>
          <p:nvPr/>
        </p:nvSpPr>
        <p:spPr>
          <a:xfrm>
            <a:off x="9212342" y="2576921"/>
            <a:ext cx="2129573" cy="219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시각화한 자료를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HTML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파일로 저장 후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해당 파일을 안드로이드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스피너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 값에 대입하여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표현</a:t>
            </a:r>
          </a:p>
        </p:txBody>
      </p:sp>
    </p:spTree>
    <p:extLst>
      <p:ext uri="{BB962C8B-B14F-4D97-AF65-F5344CB8AC3E}">
        <p14:creationId xmlns:p14="http://schemas.microsoft.com/office/powerpoint/2010/main" val="377731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1-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CAB457-E912-1177-93C6-F8A111116CDB}"/>
              </a:ext>
            </a:extLst>
          </p:cNvPr>
          <p:cNvSpPr txBox="1"/>
          <p:nvPr/>
        </p:nvSpPr>
        <p:spPr>
          <a:xfrm>
            <a:off x="2253454" y="1493843"/>
            <a:ext cx="1098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카카오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API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C66803A-486E-A27E-55DF-A15E9CCE5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057" y="1866117"/>
            <a:ext cx="4713172" cy="169275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AD546A1-5029-34E3-7DDB-4EA3E8DCA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138" y="1866117"/>
            <a:ext cx="6466307" cy="40481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71D1881-5886-131E-C1E8-9C7271EAF7C1}"/>
              </a:ext>
            </a:extLst>
          </p:cNvPr>
          <p:cNvSpPr txBox="1"/>
          <p:nvPr/>
        </p:nvSpPr>
        <p:spPr>
          <a:xfrm>
            <a:off x="8031102" y="1493842"/>
            <a:ext cx="1136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데이터 정리</a:t>
            </a:r>
          </a:p>
        </p:txBody>
      </p:sp>
    </p:spTree>
    <p:extLst>
      <p:ext uri="{BB962C8B-B14F-4D97-AF65-F5344CB8AC3E}">
        <p14:creationId xmlns:p14="http://schemas.microsoft.com/office/powerpoint/2010/main" val="2789186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DAE76">
                <a:alpha val="90000"/>
              </a:srgbClr>
            </a:gs>
            <a:gs pos="50000">
              <a:srgbClr val="C07BD4">
                <a:alpha val="80000"/>
              </a:srgbClr>
            </a:gs>
            <a:gs pos="25000">
              <a:srgbClr val="FA9694">
                <a:alpha val="80000"/>
              </a:srgbClr>
            </a:gs>
            <a:gs pos="75000">
              <a:srgbClr val="7481F5">
                <a:alpha val="70000"/>
              </a:srgbClr>
            </a:gs>
            <a:gs pos="97000">
              <a:srgbClr val="8DA9FA">
                <a:alpha val="80000"/>
              </a:srgb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1-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CAB457-E912-1177-93C6-F8A111116CDB}"/>
              </a:ext>
            </a:extLst>
          </p:cNvPr>
          <p:cNvSpPr txBox="1"/>
          <p:nvPr/>
        </p:nvSpPr>
        <p:spPr>
          <a:xfrm>
            <a:off x="2529365" y="1558341"/>
            <a:ext cx="1136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기존 데이터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6FA5C5F-E1C2-0EFC-F977-02E5A38EC0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0"/>
          <a:stretch/>
        </p:blipFill>
        <p:spPr>
          <a:xfrm>
            <a:off x="6518246" y="1969900"/>
            <a:ext cx="5054082" cy="38048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8EAB9C-D7EE-0576-31EF-409A28007D8E}"/>
              </a:ext>
            </a:extLst>
          </p:cNvPr>
          <p:cNvSpPr txBox="1"/>
          <p:nvPr/>
        </p:nvSpPr>
        <p:spPr>
          <a:xfrm>
            <a:off x="8453391" y="1558340"/>
            <a:ext cx="11368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변경 데이터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5679901-09A4-3D69-4859-8B2C74A01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58" y="1969900"/>
            <a:ext cx="6221208" cy="302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00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2-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CAB457-E912-1177-93C6-F8A111116CDB}"/>
              </a:ext>
            </a:extLst>
          </p:cNvPr>
          <p:cNvSpPr txBox="1"/>
          <p:nvPr/>
        </p:nvSpPr>
        <p:spPr>
          <a:xfrm>
            <a:off x="5332213" y="939200"/>
            <a:ext cx="10166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SGIS API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0D03D0-8C48-C630-8149-6632EEF3E506}"/>
              </a:ext>
            </a:extLst>
          </p:cNvPr>
          <p:cNvSpPr txBox="1"/>
          <p:nvPr/>
        </p:nvSpPr>
        <p:spPr>
          <a:xfrm>
            <a:off x="6923014" y="539090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https://sgis.kostat.go.kr/developer/html/main.html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4811ECD-39E2-3B33-99FC-B09F4F5D1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067" y="1246977"/>
            <a:ext cx="9787892" cy="48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50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2-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CAB457-E912-1177-93C6-F8A111116CDB}"/>
              </a:ext>
            </a:extLst>
          </p:cNvPr>
          <p:cNvSpPr txBox="1"/>
          <p:nvPr/>
        </p:nvSpPr>
        <p:spPr>
          <a:xfrm>
            <a:off x="5332213" y="939200"/>
            <a:ext cx="10166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SGIS API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77CB0A-E47E-68EB-164C-D0C228FF9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136" y="1490258"/>
            <a:ext cx="7721485" cy="4918931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6E5CD50-9AB0-2C07-6B09-30DAB349E4F6}"/>
              </a:ext>
            </a:extLst>
          </p:cNvPr>
          <p:cNvSpPr/>
          <p:nvPr/>
        </p:nvSpPr>
        <p:spPr>
          <a:xfrm>
            <a:off x="3011647" y="4026716"/>
            <a:ext cx="2768367" cy="2261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95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3-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89ECA12-1EE0-F58C-C397-DB36D101F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9523" y="1246977"/>
            <a:ext cx="5422618" cy="447852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1308AC1-C97B-B541-3C0F-0F1BCC081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198" y="1246976"/>
            <a:ext cx="6180934" cy="195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47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3-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C4284BD-72F9-F57F-D772-C478EFB51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907" y="2050761"/>
            <a:ext cx="5936982" cy="369962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3791A1A-1F2B-EBBB-8A51-5A7BF1983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07" y="1371564"/>
            <a:ext cx="2325250" cy="67919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5EDC5A6-57AE-2AF0-B204-CB0D2F061C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000"/>
          <a:stretch/>
        </p:blipFill>
        <p:spPr>
          <a:xfrm>
            <a:off x="6934490" y="2050761"/>
            <a:ext cx="3883014" cy="369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146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D1AB9-4E8D-B94E-D26E-3736507B31A0}"/>
              </a:ext>
            </a:extLst>
          </p:cNvPr>
          <p:cNvSpPr txBox="1"/>
          <p:nvPr/>
        </p:nvSpPr>
        <p:spPr>
          <a:xfrm>
            <a:off x="555114" y="539090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쌍문동 굴림 B" panose="02020503020101020101" pitchFamily="18" charset="-127"/>
                <a:ea typeface="타이포_쌍문동 굴림 B" panose="02020503020101020101" pitchFamily="18" charset="-127"/>
              </a:rPr>
              <a:t>-Step 3-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타이포_쌍문동 굴림 B" panose="02020503020101020101" pitchFamily="18" charset="-127"/>
              <a:ea typeface="타이포_쌍문동 굴림 B" panose="020205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30E8E91-3DF1-6AEC-C08B-4A453B9F4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70" y="1104911"/>
            <a:ext cx="3663921" cy="88365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B637FCE-1CAC-1498-A5C9-DBEEB9464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170" y="1988564"/>
            <a:ext cx="3663921" cy="40710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28D0505-A558-F237-172A-6EE0A6E81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8180" y="1104911"/>
            <a:ext cx="6446984" cy="547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48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Very Peri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173C9"/>
      </a:accent1>
      <a:accent2>
        <a:srgbClr val="70558E"/>
      </a:accent2>
      <a:accent3>
        <a:srgbClr val="DF94C2"/>
      </a:accent3>
      <a:accent4>
        <a:srgbClr val="8398D1"/>
      </a:accent4>
      <a:accent5>
        <a:srgbClr val="FFBDC1"/>
      </a:accent5>
      <a:accent6>
        <a:srgbClr val="141060"/>
      </a:accent6>
      <a:hlink>
        <a:srgbClr val="262626"/>
      </a:hlink>
      <a:folHlink>
        <a:srgbClr val="262626"/>
      </a:folHlink>
    </a:clrScheme>
    <a:fontScheme name="Pretendard ExtraBold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153</Words>
  <Application>Microsoft Office PowerPoint</Application>
  <PresentationFormat>와이드스크린</PresentationFormat>
  <Paragraphs>47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Pretendard</vt:lpstr>
      <vt:lpstr>Pretendard ExtraBold</vt:lpstr>
      <vt:lpstr>맑은 고딕</vt:lpstr>
      <vt:lpstr>타이포_쌍문동 굴림 B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박동훈</cp:lastModifiedBy>
  <cp:revision>25</cp:revision>
  <dcterms:created xsi:type="dcterms:W3CDTF">2021-12-10T03:55:27Z</dcterms:created>
  <dcterms:modified xsi:type="dcterms:W3CDTF">2022-10-17T08:43:20Z</dcterms:modified>
</cp:coreProperties>
</file>

<file path=docProps/thumbnail.jpeg>
</file>